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0" r:id="rId1"/>
    <p:sldMasterId id="2147483733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pitchFamily="-75" charset="0"/>
        <a:ea typeface="ヒラギノ角ゴ ProN W3" pitchFamily="-75" charset="-128"/>
        <a:cs typeface="+mn-cs"/>
        <a:sym typeface="Gill Sans" pitchFamily="-75" charset="0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pitchFamily="-75" charset="0"/>
        <a:ea typeface="ヒラギノ角ゴ ProN W3" pitchFamily="-75" charset="-128"/>
        <a:cs typeface="+mn-cs"/>
        <a:sym typeface="Gill Sans" pitchFamily="-75" charset="0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pitchFamily="-75" charset="0"/>
        <a:ea typeface="ヒラギノ角ゴ ProN W3" pitchFamily="-75" charset="-128"/>
        <a:cs typeface="+mn-cs"/>
        <a:sym typeface="Gill Sans" pitchFamily="-75" charset="0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pitchFamily="-75" charset="0"/>
        <a:ea typeface="ヒラギノ角ゴ ProN W3" pitchFamily="-75" charset="-128"/>
        <a:cs typeface="+mn-cs"/>
        <a:sym typeface="Gill Sans" pitchFamily="-75" charset="0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rgbClr val="000000"/>
        </a:solidFill>
        <a:latin typeface="Gill Sans" pitchFamily="-75" charset="0"/>
        <a:ea typeface="ヒラギノ角ゴ ProN W3" pitchFamily="-75" charset="-128"/>
        <a:cs typeface="+mn-cs"/>
        <a:sym typeface="Gill Sans" pitchFamily="-75" charset="0"/>
      </a:defRPr>
    </a:lvl5pPr>
    <a:lvl6pPr marL="2286000" algn="l" defTabSz="914400" rtl="0" eaLnBrk="1" latinLnBrk="0" hangingPunct="1">
      <a:defRPr sz="4000" kern="1200">
        <a:solidFill>
          <a:srgbClr val="000000"/>
        </a:solidFill>
        <a:latin typeface="Gill Sans" pitchFamily="-75" charset="0"/>
        <a:ea typeface="ヒラギノ角ゴ ProN W3" pitchFamily="-75" charset="-128"/>
        <a:cs typeface="+mn-cs"/>
        <a:sym typeface="Gill Sans" pitchFamily="-75" charset="0"/>
      </a:defRPr>
    </a:lvl6pPr>
    <a:lvl7pPr marL="2743200" algn="l" defTabSz="914400" rtl="0" eaLnBrk="1" latinLnBrk="0" hangingPunct="1">
      <a:defRPr sz="4000" kern="1200">
        <a:solidFill>
          <a:srgbClr val="000000"/>
        </a:solidFill>
        <a:latin typeface="Gill Sans" pitchFamily="-75" charset="0"/>
        <a:ea typeface="ヒラギノ角ゴ ProN W3" pitchFamily="-75" charset="-128"/>
        <a:cs typeface="+mn-cs"/>
        <a:sym typeface="Gill Sans" pitchFamily="-75" charset="0"/>
      </a:defRPr>
    </a:lvl7pPr>
    <a:lvl8pPr marL="3200400" algn="l" defTabSz="914400" rtl="0" eaLnBrk="1" latinLnBrk="0" hangingPunct="1">
      <a:defRPr sz="4000" kern="1200">
        <a:solidFill>
          <a:srgbClr val="000000"/>
        </a:solidFill>
        <a:latin typeface="Gill Sans" pitchFamily="-75" charset="0"/>
        <a:ea typeface="ヒラギノ角ゴ ProN W3" pitchFamily="-75" charset="-128"/>
        <a:cs typeface="+mn-cs"/>
        <a:sym typeface="Gill Sans" pitchFamily="-75" charset="0"/>
      </a:defRPr>
    </a:lvl8pPr>
    <a:lvl9pPr marL="3657600" algn="l" defTabSz="914400" rtl="0" eaLnBrk="1" latinLnBrk="0" hangingPunct="1">
      <a:defRPr sz="4000" kern="1200">
        <a:solidFill>
          <a:srgbClr val="000000"/>
        </a:solidFill>
        <a:latin typeface="Gill Sans" pitchFamily="-75" charset="0"/>
        <a:ea typeface="ヒラギノ角ゴ ProN W3" pitchFamily="-75" charset="-128"/>
        <a:cs typeface="+mn-cs"/>
        <a:sym typeface="Gill Sans" pitchFamily="-75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4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5" autoAdjust="0"/>
    <p:restoredTop sz="94660"/>
  </p:normalViewPr>
  <p:slideViewPr>
    <p:cSldViewPr>
      <p:cViewPr>
        <p:scale>
          <a:sx n="50" d="100"/>
          <a:sy n="50" d="100"/>
        </p:scale>
        <p:origin x="-846" y="-7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2E0EFE-DF80-49DE-9081-23E50136AADB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71F96-197B-47B3-8C0E-9861F8390EC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9536853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2788053" y="4335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3004800" cy="35763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08077" y="9090356"/>
            <a:ext cx="12562637" cy="44026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950720" y="4009813"/>
            <a:ext cx="9103360" cy="2492587"/>
          </a:xfrm>
        </p:spPr>
        <p:txBody>
          <a:bodyPr/>
          <a:lstStyle>
            <a:lvl1pPr marL="0" indent="0" algn="ctr">
              <a:buNone/>
              <a:defRPr sz="2300" b="1" cap="all" spc="356" baseline="0">
                <a:solidFill>
                  <a:schemeClr val="tx2"/>
                </a:solidFill>
              </a:defRPr>
            </a:lvl1pPr>
            <a:lvl2pPr marL="650230" indent="0" algn="ctr">
              <a:buNone/>
            </a:lvl2pPr>
            <a:lvl3pPr marL="1300460" indent="0" algn="ctr">
              <a:buNone/>
            </a:lvl3pPr>
            <a:lvl4pPr marL="1950690" indent="0" algn="ctr">
              <a:buNone/>
            </a:lvl4pPr>
            <a:lvl5pPr marL="2600919" indent="0" algn="ctr">
              <a:buNone/>
            </a:lvl5pPr>
            <a:lvl6pPr marL="3251149" indent="0" algn="ctr">
              <a:buNone/>
            </a:lvl6pPr>
            <a:lvl7pPr marL="3901379" indent="0" algn="ctr">
              <a:buNone/>
            </a:lvl7pPr>
            <a:lvl8pPr marL="4551609" indent="0" algn="ctr">
              <a:buNone/>
            </a:lvl8pPr>
            <a:lvl9pPr marL="520183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221082" y="3441937"/>
            <a:ext cx="12562637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6747" y="216747"/>
            <a:ext cx="12562637" cy="9311437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6068907" y="3008444"/>
            <a:ext cx="866987" cy="866987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203290" y="3142827"/>
            <a:ext cx="598221" cy="598221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177280" y="3128107"/>
            <a:ext cx="650240" cy="627662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75360" y="541866"/>
            <a:ext cx="11054080" cy="2492587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03290" y="1459730"/>
            <a:ext cx="650240" cy="627662"/>
          </a:xfrm>
        </p:spPr>
        <p:txBody>
          <a:bodyPr/>
          <a:lstStyle/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29158" y="2171802"/>
            <a:ext cx="12094464" cy="6502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9536853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2788053" y="27093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216747" y="3251200"/>
            <a:ext cx="12562637" cy="4334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21082" y="202456"/>
            <a:ext cx="12562637" cy="3043123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6206" y="3901441"/>
            <a:ext cx="9216247" cy="2379698"/>
          </a:xfrm>
        </p:spPr>
        <p:txBody>
          <a:bodyPr anchor="t"/>
          <a:lstStyle>
            <a:lvl1pPr marL="0" indent="0" algn="ctr">
              <a:buNone/>
              <a:defRPr sz="2300" b="1" cap="all" spc="356" baseline="0">
                <a:solidFill>
                  <a:schemeClr val="tx2"/>
                </a:solidFill>
              </a:defRPr>
            </a:lvl1pPr>
            <a:lvl2pPr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08077" y="9090356"/>
            <a:ext cx="12562637" cy="44026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216747" y="216747"/>
            <a:ext cx="12562637" cy="9311437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216747" y="3467947"/>
            <a:ext cx="12562637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6068907" y="3008444"/>
            <a:ext cx="866987" cy="866987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6203290" y="3142827"/>
            <a:ext cx="598221" cy="598221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77280" y="3128107"/>
            <a:ext cx="650240" cy="627662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290" y="758613"/>
            <a:ext cx="11054080" cy="2167467"/>
          </a:xfrm>
        </p:spPr>
        <p:txBody>
          <a:bodyPr anchor="b"/>
          <a:lstStyle>
            <a:lvl1pPr algn="ctr">
              <a:buNone/>
              <a:defRPr sz="60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159" y="325120"/>
            <a:ext cx="12137813" cy="107939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36374" y="9116365"/>
            <a:ext cx="4330598" cy="520192"/>
          </a:xfrm>
        </p:spPr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6489714" y="2240928"/>
            <a:ext cx="12688" cy="6854481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29158" y="1950720"/>
            <a:ext cx="5743787" cy="6658458"/>
          </a:xfrm>
        </p:spPr>
        <p:txBody>
          <a:bodyPr/>
          <a:lstStyle>
            <a:lvl1pPr>
              <a:defRPr sz="36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6827520" y="1950720"/>
            <a:ext cx="5743787" cy="6658458"/>
          </a:xfrm>
        </p:spPr>
        <p:txBody>
          <a:bodyPr/>
          <a:lstStyle>
            <a:lvl1pPr>
              <a:defRPr sz="36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6502400" y="3129280"/>
            <a:ext cx="0" cy="5956198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3004800" cy="205909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9536853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2788053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16747" y="1950720"/>
            <a:ext cx="12562637" cy="130048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207535" y="9090355"/>
            <a:ext cx="12562637" cy="4421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9158" y="2167467"/>
            <a:ext cx="5746045" cy="1042452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3100" b="1" dirty="0" smtClean="0">
                <a:solidFill>
                  <a:srgbClr val="FFFFFF"/>
                </a:solidFill>
              </a:defRPr>
            </a:lvl1pPr>
            <a:lvl2pPr>
              <a:buNone/>
              <a:defRPr sz="2800" b="1"/>
            </a:lvl2pPr>
            <a:lvl3pPr>
              <a:buNone/>
              <a:defRPr sz="2600" b="1"/>
            </a:lvl3pPr>
            <a:lvl4pPr>
              <a:buNone/>
              <a:defRPr sz="2300" b="1"/>
            </a:lvl4pPr>
            <a:lvl5pPr>
              <a:buNone/>
              <a:defRPr sz="23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814337" y="2167467"/>
            <a:ext cx="5748302" cy="104038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3100" b="1"/>
            </a:lvl1pPr>
            <a:lvl2pPr>
              <a:buNone/>
              <a:defRPr sz="2800" b="1"/>
            </a:lvl2pPr>
            <a:lvl3pPr>
              <a:buNone/>
              <a:defRPr sz="2600" b="1"/>
            </a:lvl3pPr>
            <a:lvl4pPr>
              <a:buNone/>
              <a:defRPr sz="2300" b="1"/>
            </a:lvl4pPr>
            <a:lvl5pPr>
              <a:buNone/>
              <a:defRPr sz="23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33493" y="9116365"/>
            <a:ext cx="5093547" cy="520192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216747" y="1820672"/>
            <a:ext cx="12562637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16747" y="221082"/>
            <a:ext cx="12562637" cy="9311437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429158" y="3514856"/>
            <a:ext cx="5748122" cy="5430619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6827520" y="3514856"/>
            <a:ext cx="5743787" cy="543600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6068907" y="1359695"/>
            <a:ext cx="866987" cy="866987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6203290" y="1494078"/>
            <a:ext cx="598221" cy="598221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177280" y="1482548"/>
            <a:ext cx="650240" cy="627662"/>
          </a:xfrm>
        </p:spPr>
        <p:txBody>
          <a:bodyPr/>
          <a:lstStyle>
            <a:lvl1pPr algn="ctr">
              <a:defRPr/>
            </a:lvl1pPr>
          </a:lstStyle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177280" y="1473451"/>
            <a:ext cx="650240" cy="627662"/>
          </a:xfrm>
        </p:spPr>
        <p:txBody>
          <a:bodyPr/>
          <a:lstStyle/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9536853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3004800" cy="22108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2788053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8077" y="9090356"/>
            <a:ext cx="12562637" cy="44026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6747" y="225416"/>
            <a:ext cx="12562637" cy="9311437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068907" y="8994987"/>
            <a:ext cx="866987" cy="627661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16747" y="216747"/>
            <a:ext cx="12562637" cy="43349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9536853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2788053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3004800" cy="16906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216747" y="866987"/>
            <a:ext cx="3901440" cy="8344747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1300480"/>
            <a:ext cx="3359573" cy="1408853"/>
          </a:xfrm>
        </p:spPr>
        <p:txBody>
          <a:bodyPr anchor="b">
            <a:noAutofit/>
          </a:bodyPr>
          <a:lstStyle>
            <a:lvl1pPr algn="l">
              <a:buNone/>
              <a:defRPr sz="31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41867" y="2817708"/>
            <a:ext cx="3359573" cy="5895058"/>
          </a:xfrm>
        </p:spPr>
        <p:txBody>
          <a:bodyPr/>
          <a:lstStyle>
            <a:lvl1pPr marL="0" indent="0">
              <a:spcAft>
                <a:spcPts val="1422"/>
              </a:spcAft>
              <a:buNone/>
              <a:defRPr sz="2300">
                <a:solidFill>
                  <a:srgbClr val="FFFFFF"/>
                </a:solidFill>
              </a:defRPr>
            </a:lvl1pPr>
            <a:lvl2pPr>
              <a:buNone/>
              <a:defRPr sz="1700"/>
            </a:lvl2pPr>
            <a:lvl3pPr>
              <a:buNone/>
              <a:defRPr sz="1400"/>
            </a:lvl3pPr>
            <a:lvl4pPr>
              <a:buNone/>
              <a:defRPr sz="1300"/>
            </a:lvl4pPr>
            <a:lvl5pPr>
              <a:buNone/>
              <a:defRPr sz="13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16747" y="216747"/>
            <a:ext cx="12562637" cy="9311437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216747" y="758613"/>
            <a:ext cx="12562637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4443307" y="975360"/>
            <a:ext cx="8019627" cy="769450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842347" y="325120"/>
            <a:ext cx="866987" cy="866987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976730" y="459503"/>
            <a:ext cx="598221" cy="598221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0" y="444784"/>
            <a:ext cx="650240" cy="627662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12412" y="9085704"/>
            <a:ext cx="12562637" cy="44026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9158" y="9117650"/>
            <a:ext cx="4811776" cy="520192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216747" y="758613"/>
            <a:ext cx="12562637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9536853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2788053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16747" y="216747"/>
            <a:ext cx="12562637" cy="42915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16747" y="866987"/>
            <a:ext cx="3901440" cy="8344747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16747" y="221082"/>
            <a:ext cx="12562637" cy="9311437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842347" y="325120"/>
            <a:ext cx="866987" cy="866987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976730" y="459503"/>
            <a:ext cx="598221" cy="598221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50720" y="444784"/>
            <a:ext cx="650240" cy="627662"/>
          </a:xfrm>
        </p:spPr>
        <p:txBody>
          <a:bodyPr/>
          <a:lstStyle/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7152640"/>
            <a:ext cx="8344747" cy="1733973"/>
          </a:xfrm>
        </p:spPr>
        <p:txBody>
          <a:bodyPr anchor="t">
            <a:noAutofit/>
          </a:bodyPr>
          <a:lstStyle>
            <a:lvl1pPr algn="l">
              <a:buNone/>
              <a:defRPr sz="3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7200" y="866987"/>
            <a:ext cx="8344747" cy="6068907"/>
          </a:xfrm>
        </p:spPr>
        <p:txBody>
          <a:bodyPr/>
          <a:lstStyle>
            <a:lvl1pPr marL="0" indent="0">
              <a:buNone/>
              <a:defRPr sz="46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7" y="1408853"/>
            <a:ext cx="3467947" cy="7477760"/>
          </a:xfrm>
        </p:spPr>
        <p:txBody>
          <a:bodyPr/>
          <a:lstStyle>
            <a:lvl1pPr marL="0" indent="0">
              <a:spcAft>
                <a:spcPts val="1422"/>
              </a:spcAft>
              <a:buFontTx/>
              <a:buNone/>
              <a:defRPr sz="2300">
                <a:solidFill>
                  <a:srgbClr val="FFFFFF"/>
                </a:solidFill>
              </a:defRPr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12412" y="9085704"/>
            <a:ext cx="12562637" cy="44026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232039" y="9109311"/>
            <a:ext cx="4330598" cy="520192"/>
          </a:xfrm>
        </p:spPr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29158" y="9117650"/>
            <a:ext cx="5097882" cy="52019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9536853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9970347" y="0"/>
            <a:ext cx="3034453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3004800" cy="22108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08077" y="9090356"/>
            <a:ext cx="12562637" cy="44026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216747" y="221082"/>
            <a:ext cx="12562637" cy="9311437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5719945" y="4662221"/>
            <a:ext cx="888227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9727590" y="4161085"/>
            <a:ext cx="866987" cy="866987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9861973" y="4295468"/>
            <a:ext cx="598221" cy="598221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5964" y="4280749"/>
            <a:ext cx="650240" cy="627662"/>
          </a:xfrm>
        </p:spPr>
        <p:txBody>
          <a:bodyPr/>
          <a:lstStyle/>
          <a:p>
            <a:fld id="{969A296B-AC2E-42AA-B67C-C30190CAA5F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3493" y="433493"/>
            <a:ext cx="9320107" cy="827927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EFC5C-8080-4072-9258-3FACA6582B36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12214" y="433495"/>
            <a:ext cx="2059093" cy="8322169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05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9100" y="1270000"/>
            <a:ext cx="5156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Bradley Hand ITC TT-Bol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D5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60500" y="1270000"/>
            <a:ext cx="10464800" cy="72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radley Hand ITC TT-Bold" charset="0"/>
              </a:rPr>
              <a:t>Click to edit Master text styles</a:t>
            </a:r>
          </a:p>
          <a:p>
            <a:pPr lvl="1"/>
            <a:r>
              <a:rPr lang="en-US">
                <a:sym typeface="Bradley Hand ITC TT-Bold" charset="0"/>
              </a:rPr>
              <a:t>Second level</a:t>
            </a:r>
          </a:p>
          <a:p>
            <a:pPr lvl="2"/>
            <a:r>
              <a:rPr lang="en-US">
                <a:sym typeface="Bradley Hand ITC TT-Bold" charset="0"/>
              </a:rPr>
              <a:t>Third level</a:t>
            </a:r>
          </a:p>
          <a:p>
            <a:pPr lvl="3"/>
            <a:r>
              <a:rPr lang="en-US">
                <a:sym typeface="Bradley Hand ITC TT-Bold" charset="0"/>
              </a:rPr>
              <a:t>Fourth level</a:t>
            </a:r>
          </a:p>
          <a:p>
            <a:pPr lvl="4"/>
            <a:r>
              <a:rPr lang="en-US">
                <a:sym typeface="Bradley Hand ITC TT-Bold" charset="0"/>
              </a:rPr>
              <a:t>Fifth level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5270142">
            <a:off x="1574006" y="-1851819"/>
            <a:ext cx="9853613" cy="134493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+mj-lt"/>
          <a:ea typeface="+mj-ea"/>
          <a:cs typeface="+mj-cs"/>
          <a:sym typeface="Gill Sans" pitchFamily="-75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-75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-75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-75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-75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0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660400" indent="-444500" algn="l" rtl="0" eaLnBrk="0" fontAlgn="base" hangingPunct="0">
        <a:spcBef>
          <a:spcPts val="4700"/>
        </a:spcBef>
        <a:spcAft>
          <a:spcPct val="0"/>
        </a:spcAft>
        <a:buSzPct val="108000"/>
        <a:buChar char="•"/>
        <a:defRPr sz="4000">
          <a:solidFill>
            <a:srgbClr val="5B002D"/>
          </a:solidFill>
          <a:latin typeface="+mn-lt"/>
          <a:ea typeface="+mn-ea"/>
          <a:cs typeface="+mn-cs"/>
          <a:sym typeface="Bradley Hand ITC TT-Bold" pitchFamily="-75" charset="0"/>
        </a:defRPr>
      </a:lvl1pPr>
      <a:lvl2pPr marL="1003300" indent="-444500" algn="l" rtl="0" eaLnBrk="0" fontAlgn="base" hangingPunct="0">
        <a:spcBef>
          <a:spcPts val="4700"/>
        </a:spcBef>
        <a:spcAft>
          <a:spcPct val="0"/>
        </a:spcAft>
        <a:buSzPct val="108000"/>
        <a:buChar char="•"/>
        <a:defRPr sz="4000">
          <a:solidFill>
            <a:srgbClr val="5B002D"/>
          </a:solidFill>
          <a:latin typeface="+mn-lt"/>
          <a:ea typeface="+mn-ea"/>
          <a:cs typeface="+mn-cs"/>
          <a:sym typeface="Bradley Hand ITC TT-Bold" pitchFamily="-75" charset="0"/>
        </a:defRPr>
      </a:lvl2pPr>
      <a:lvl3pPr marL="1346200" indent="-444500" algn="l" rtl="0" eaLnBrk="0" fontAlgn="base" hangingPunct="0">
        <a:spcBef>
          <a:spcPts val="4700"/>
        </a:spcBef>
        <a:spcAft>
          <a:spcPct val="0"/>
        </a:spcAft>
        <a:buSzPct val="108000"/>
        <a:buChar char="•"/>
        <a:defRPr sz="4000">
          <a:solidFill>
            <a:srgbClr val="5B002D"/>
          </a:solidFill>
          <a:latin typeface="+mn-lt"/>
          <a:ea typeface="+mn-ea"/>
          <a:cs typeface="+mn-cs"/>
          <a:sym typeface="Bradley Hand ITC TT-Bold" pitchFamily="-75" charset="0"/>
        </a:defRPr>
      </a:lvl3pPr>
      <a:lvl4pPr marL="1701800" indent="-444500" algn="l" rtl="0" eaLnBrk="0" fontAlgn="base" hangingPunct="0">
        <a:spcBef>
          <a:spcPts val="4700"/>
        </a:spcBef>
        <a:spcAft>
          <a:spcPct val="0"/>
        </a:spcAft>
        <a:buSzPct val="108000"/>
        <a:buChar char="•"/>
        <a:defRPr sz="4000">
          <a:solidFill>
            <a:srgbClr val="5B002D"/>
          </a:solidFill>
          <a:latin typeface="+mn-lt"/>
          <a:ea typeface="+mn-ea"/>
          <a:cs typeface="+mn-cs"/>
          <a:sym typeface="Bradley Hand ITC TT-Bold" pitchFamily="-75" charset="0"/>
        </a:defRPr>
      </a:lvl4pPr>
      <a:lvl5pPr marL="2044700" indent="-444500" algn="l" rtl="0" eaLnBrk="0" fontAlgn="base" hangingPunct="0">
        <a:spcBef>
          <a:spcPts val="4700"/>
        </a:spcBef>
        <a:spcAft>
          <a:spcPct val="0"/>
        </a:spcAft>
        <a:buSzPct val="108000"/>
        <a:buChar char="•"/>
        <a:defRPr sz="4000">
          <a:solidFill>
            <a:srgbClr val="5B002D"/>
          </a:solidFill>
          <a:latin typeface="+mn-lt"/>
          <a:ea typeface="+mn-ea"/>
          <a:cs typeface="+mn-cs"/>
          <a:sym typeface="Bradley Hand ITC TT-Bold" pitchFamily="-75" charset="0"/>
        </a:defRPr>
      </a:lvl5pPr>
      <a:lvl6pPr marL="2501900" indent="-444500" algn="l" rtl="0" fontAlgn="base">
        <a:spcBef>
          <a:spcPts val="4700"/>
        </a:spcBef>
        <a:spcAft>
          <a:spcPct val="0"/>
        </a:spcAft>
        <a:buSzPct val="108000"/>
        <a:buChar char="•"/>
        <a:defRPr sz="4000">
          <a:solidFill>
            <a:srgbClr val="5B002D"/>
          </a:solidFill>
          <a:latin typeface="+mn-lt"/>
          <a:ea typeface="+mn-ea"/>
          <a:cs typeface="+mn-cs"/>
          <a:sym typeface="Bradley Hand ITC TT-Bold" charset="0"/>
        </a:defRPr>
      </a:lvl6pPr>
      <a:lvl7pPr marL="2959100" indent="-444500" algn="l" rtl="0" fontAlgn="base">
        <a:spcBef>
          <a:spcPts val="4700"/>
        </a:spcBef>
        <a:spcAft>
          <a:spcPct val="0"/>
        </a:spcAft>
        <a:buSzPct val="108000"/>
        <a:buChar char="•"/>
        <a:defRPr sz="4000">
          <a:solidFill>
            <a:srgbClr val="5B002D"/>
          </a:solidFill>
          <a:latin typeface="+mn-lt"/>
          <a:ea typeface="+mn-ea"/>
          <a:cs typeface="+mn-cs"/>
          <a:sym typeface="Bradley Hand ITC TT-Bold" charset="0"/>
        </a:defRPr>
      </a:lvl7pPr>
      <a:lvl8pPr marL="3416300" indent="-444500" algn="l" rtl="0" fontAlgn="base">
        <a:spcBef>
          <a:spcPts val="4700"/>
        </a:spcBef>
        <a:spcAft>
          <a:spcPct val="0"/>
        </a:spcAft>
        <a:buSzPct val="108000"/>
        <a:buChar char="•"/>
        <a:defRPr sz="4000">
          <a:solidFill>
            <a:srgbClr val="5B002D"/>
          </a:solidFill>
          <a:latin typeface="+mn-lt"/>
          <a:ea typeface="+mn-ea"/>
          <a:cs typeface="+mn-cs"/>
          <a:sym typeface="Bradley Hand ITC TT-Bold" charset="0"/>
        </a:defRPr>
      </a:lvl8pPr>
      <a:lvl9pPr marL="3873500" indent="-444500" algn="l" rtl="0" fontAlgn="base">
        <a:spcBef>
          <a:spcPts val="4700"/>
        </a:spcBef>
        <a:spcAft>
          <a:spcPct val="0"/>
        </a:spcAft>
        <a:buSzPct val="108000"/>
        <a:buChar char="•"/>
        <a:defRPr sz="4000">
          <a:solidFill>
            <a:srgbClr val="5B002D"/>
          </a:solidFill>
          <a:latin typeface="+mn-lt"/>
          <a:ea typeface="+mn-ea"/>
          <a:cs typeface="+mn-cs"/>
          <a:sym typeface="Bradley Hand ITC TT-Bol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9536853"/>
            <a:ext cx="13004800" cy="216747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1"/>
            <a:ext cx="13004800" cy="198168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2788053" y="0"/>
            <a:ext cx="216747" cy="9753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2412" y="9085704"/>
            <a:ext cx="12562637" cy="44026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236374" y="9109311"/>
            <a:ext cx="4330598" cy="520192"/>
          </a:xfrm>
          <a:prstGeom prst="rect">
            <a:avLst/>
          </a:prstGeom>
        </p:spPr>
        <p:txBody>
          <a:bodyPr vert="horz" lIns="130046" tIns="65023" rIns="130046" bIns="65023"/>
          <a:lstStyle>
            <a:lvl1pPr algn="r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10/1/2012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3493" y="9117650"/>
            <a:ext cx="5093547" cy="520192"/>
          </a:xfrm>
          <a:prstGeom prst="rect">
            <a:avLst/>
          </a:prstGeom>
        </p:spPr>
        <p:txBody>
          <a:bodyPr vert="horz" lIns="130046" tIns="65023" rIns="130046" bIns="65023"/>
          <a:lstStyle>
            <a:lvl1pPr algn="l" eaLnBrk="1" latinLnBrk="0" hangingPunct="1">
              <a:defRPr kumimoji="0" sz="17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16747" y="221082"/>
            <a:ext cx="12562637" cy="9311437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216747" y="1815812"/>
            <a:ext cx="12562637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130046" tIns="65023" rIns="130046" bIns="65023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6068907" y="1359695"/>
            <a:ext cx="866987" cy="866987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203290" y="1494078"/>
            <a:ext cx="598221" cy="598221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0046" tIns="65023" rIns="130046" bIns="65023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77280" y="1479359"/>
            <a:ext cx="650240" cy="627662"/>
          </a:xfrm>
          <a:prstGeom prst="rect">
            <a:avLst/>
          </a:prstGeom>
        </p:spPr>
        <p:txBody>
          <a:bodyPr vert="horz" lIns="65023" tIns="65023" rIns="65023" bIns="65023" anchor="ctr">
            <a:normAutofit/>
          </a:bodyPr>
          <a:lstStyle>
            <a:lvl1pPr algn="ctr" eaLnBrk="1" latinLnBrk="0" hangingPunct="1">
              <a:defRPr kumimoji="0" sz="23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23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29159" y="325120"/>
            <a:ext cx="12137813" cy="1079398"/>
          </a:xfrm>
          <a:prstGeom prst="rect">
            <a:avLst/>
          </a:prstGeom>
        </p:spPr>
        <p:txBody>
          <a:bodyPr vert="horz" lIns="130046" tIns="65023" rIns="130046" bIns="65023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29159" y="2167467"/>
            <a:ext cx="12137813" cy="6541414"/>
          </a:xfrm>
          <a:prstGeom prst="rect">
            <a:avLst/>
          </a:prstGeom>
        </p:spPr>
        <p:txBody>
          <a:bodyPr vert="horz" lIns="130046" tIns="65023" rIns="130046" bIns="65023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7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390138" indent="-39013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780276" indent="-39013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3100" kern="1200">
          <a:solidFill>
            <a:schemeClr val="tx2"/>
          </a:solidFill>
          <a:latin typeface="+mn-lt"/>
          <a:ea typeface="+mn-ea"/>
          <a:cs typeface="+mn-cs"/>
        </a:defRPr>
      </a:lvl2pPr>
      <a:lvl3pPr marL="1170414" indent="-325115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560552" indent="-325115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4pPr>
      <a:lvl5pPr marL="1950690" indent="-325115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2340827" indent="-260092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2730965" indent="-260092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23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91057" indent="-260092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3381195" indent="-260092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20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/>
          </p:cNvSpPr>
          <p:nvPr/>
        </p:nvSpPr>
        <p:spPr bwMode="auto">
          <a:xfrm>
            <a:off x="5856126" y="5449044"/>
            <a:ext cx="5961729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400" dirty="0">
                <a:solidFill>
                  <a:srgbClr val="1A1A1A"/>
                </a:solidFill>
                <a:latin typeface="Tw Cen MT" pitchFamily="34" charset="0"/>
                <a:ea typeface="MS PGothic" pitchFamily="34" charset="-128"/>
                <a:sym typeface="Handwriting - Dakota" pitchFamily="-75" charset="0"/>
              </a:rPr>
              <a:t>Mr. </a:t>
            </a:r>
            <a:r>
              <a:rPr lang="en-US" sz="3400" dirty="0" smtClean="0">
                <a:solidFill>
                  <a:srgbClr val="1A1A1A"/>
                </a:solidFill>
                <a:latin typeface="Tw Cen MT" pitchFamily="34" charset="0"/>
                <a:ea typeface="MS PGothic" pitchFamily="34" charset="-128"/>
                <a:sym typeface="Handwriting - Dakota" pitchFamily="-75" charset="0"/>
              </a:rPr>
              <a:t>Paul Wilhelm B. </a:t>
            </a:r>
            <a:r>
              <a:rPr lang="en-US" sz="3400" dirty="0" err="1" smtClean="0">
                <a:solidFill>
                  <a:srgbClr val="1A1A1A"/>
                </a:solidFill>
                <a:latin typeface="Tw Cen MT" pitchFamily="34" charset="0"/>
                <a:ea typeface="MS PGothic" pitchFamily="34" charset="-128"/>
                <a:sym typeface="Handwriting - Dakota" pitchFamily="-75" charset="0"/>
              </a:rPr>
              <a:t>Bongcayo</a:t>
            </a:r>
            <a:endParaRPr lang="en-US" sz="3400" dirty="0">
              <a:solidFill>
                <a:srgbClr val="1A1A1A"/>
              </a:solidFill>
              <a:latin typeface="Tw Cen MT" pitchFamily="34" charset="0"/>
              <a:ea typeface="MS PGothic" pitchFamily="34" charset="-128"/>
              <a:sym typeface="Handwriting - Dakota" pitchFamily="-75" charset="0"/>
            </a:endParaRPr>
          </a:p>
        </p:txBody>
      </p:sp>
      <p:sp>
        <p:nvSpPr>
          <p:cNvPr id="7171" name="Rectangle 5"/>
          <p:cNvSpPr>
            <a:spLocks/>
          </p:cNvSpPr>
          <p:nvPr/>
        </p:nvSpPr>
        <p:spPr bwMode="auto">
          <a:xfrm>
            <a:off x="-1418480" y="412304"/>
            <a:ext cx="8750300" cy="2171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11500" dirty="0">
                <a:solidFill>
                  <a:srgbClr val="1A1A1A"/>
                </a:solidFill>
                <a:latin typeface="Tw Cen MT" pitchFamily="34" charset="0"/>
                <a:ea typeface="MS PGothic" pitchFamily="34" charset="-128"/>
                <a:sym typeface="Handwriting - Dakota" pitchFamily="-75" charset="0"/>
              </a:rPr>
              <a:t>ENGLISH</a:t>
            </a:r>
            <a:r>
              <a:rPr lang="en-US" sz="8800" dirty="0">
                <a:solidFill>
                  <a:srgbClr val="1A1A1A"/>
                </a:solidFill>
                <a:latin typeface="Tw Cen MT" pitchFamily="34" charset="0"/>
                <a:ea typeface="MS PGothic" pitchFamily="34" charset="-128"/>
                <a:sym typeface="Handwriting - Dakota" pitchFamily="-75" charset="0"/>
              </a:rPr>
              <a:t> </a:t>
            </a:r>
            <a:endParaRPr lang="en-US" sz="8800" dirty="0" smtClean="0">
              <a:solidFill>
                <a:srgbClr val="1A1A1A"/>
              </a:solidFill>
              <a:latin typeface="Tw Cen MT" pitchFamily="34" charset="0"/>
              <a:ea typeface="MS PGothic" pitchFamily="34" charset="-128"/>
              <a:sym typeface="Handwriting - Dakota" pitchFamily="-75" charset="0"/>
            </a:endParaRPr>
          </a:p>
          <a:p>
            <a:r>
              <a:rPr lang="en-US" sz="7200" dirty="0" smtClean="0">
                <a:solidFill>
                  <a:srgbClr val="1A1A1A"/>
                </a:solidFill>
                <a:latin typeface="Tw Cen MT" pitchFamily="34" charset="0"/>
                <a:ea typeface="MS PGothic" pitchFamily="34" charset="-128"/>
                <a:sym typeface="Handwriting - Dakota" pitchFamily="-75" charset="0"/>
              </a:rPr>
              <a:t>Grade 10</a:t>
            </a:r>
            <a:endParaRPr lang="en-US" sz="7200" dirty="0">
              <a:solidFill>
                <a:srgbClr val="1A1A1A"/>
              </a:solidFill>
              <a:latin typeface="Tw Cen MT" pitchFamily="34" charset="0"/>
              <a:ea typeface="MS PGothic" pitchFamily="34" charset="-128"/>
              <a:sym typeface="Handwriting - Dakota" pitchFamily="-75" charset="0"/>
            </a:endParaRPr>
          </a:p>
        </p:txBody>
      </p:sp>
      <p:sp>
        <p:nvSpPr>
          <p:cNvPr id="7172" name="Rectangle 6"/>
          <p:cNvSpPr>
            <a:spLocks/>
          </p:cNvSpPr>
          <p:nvPr/>
        </p:nvSpPr>
        <p:spPr bwMode="auto">
          <a:xfrm>
            <a:off x="5773738" y="5953100"/>
            <a:ext cx="6108700" cy="723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3400" dirty="0" err="1" smtClean="0">
                <a:solidFill>
                  <a:srgbClr val="1A1A1A"/>
                </a:solidFill>
                <a:latin typeface="Tw Cen MT" pitchFamily="34" charset="0"/>
                <a:ea typeface="MS PGothic" pitchFamily="34" charset="-128"/>
                <a:sym typeface="Handwriting - Dakota" pitchFamily="-75" charset="0"/>
              </a:rPr>
              <a:t>Maryknoll</a:t>
            </a:r>
            <a:r>
              <a:rPr lang="en-US" sz="3400" dirty="0" smtClean="0">
                <a:solidFill>
                  <a:srgbClr val="1A1A1A"/>
                </a:solidFill>
                <a:latin typeface="Tw Cen MT" pitchFamily="34" charset="0"/>
                <a:ea typeface="MS PGothic" pitchFamily="34" charset="-128"/>
                <a:sym typeface="Handwriting - Dakota" pitchFamily="-75" charset="0"/>
              </a:rPr>
              <a:t> School of </a:t>
            </a:r>
            <a:r>
              <a:rPr lang="en-US" sz="3400" dirty="0" err="1" smtClean="0">
                <a:solidFill>
                  <a:srgbClr val="1A1A1A"/>
                </a:solidFill>
                <a:latin typeface="Tw Cen MT" pitchFamily="34" charset="0"/>
                <a:ea typeface="MS PGothic" pitchFamily="34" charset="-128"/>
                <a:sym typeface="Handwriting - Dakota" pitchFamily="-75" charset="0"/>
              </a:rPr>
              <a:t>Lupon</a:t>
            </a:r>
            <a:endParaRPr lang="en-US" sz="3400" dirty="0">
              <a:solidFill>
                <a:srgbClr val="1A1A1A"/>
              </a:solidFill>
              <a:latin typeface="Tw Cen MT" pitchFamily="34" charset="0"/>
              <a:ea typeface="MS PGothic" pitchFamily="34" charset="-128"/>
              <a:sym typeface="Handwriting - Dakota" pitchFamily="-75" charset="0"/>
            </a:endParaRPr>
          </a:p>
        </p:txBody>
      </p:sp>
    </p:spTree>
  </p:cSld>
  <p:clrMapOvr>
    <a:masterClrMapping/>
  </p:clrMapOvr>
  <p:transition spd="slow">
    <p:randomBar dir="vert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/>
          </p:cNvSpPr>
          <p:nvPr/>
        </p:nvSpPr>
        <p:spPr bwMode="auto">
          <a:xfrm>
            <a:off x="165696" y="777156"/>
            <a:ext cx="10464800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l"/>
            <a:r>
              <a:rPr lang="en-US" sz="8800" dirty="0" smtClean="0">
                <a:latin typeface="Tw Cen MT" pitchFamily="34" charset="0"/>
                <a:ea typeface="MS PGothic" pitchFamily="34" charset="-128"/>
                <a:sym typeface="Brush Script MT" pitchFamily="66" charset="0"/>
              </a:rPr>
              <a:t>Objectives</a:t>
            </a:r>
            <a:endParaRPr lang="en-US" sz="6000" dirty="0">
              <a:latin typeface="Tw Cen MT" pitchFamily="34" charset="0"/>
              <a:ea typeface="MS PGothic" pitchFamily="34" charset="-128"/>
              <a:sym typeface="Brush Script MT" pitchFamily="66" charset="0"/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749300" y="2284413"/>
            <a:ext cx="8129364" cy="7670800"/>
          </a:xfrm>
        </p:spPr>
        <p:txBody>
          <a:bodyPr>
            <a:normAutofit/>
          </a:bodyPr>
          <a:lstStyle/>
          <a:p>
            <a:pPr marL="1051312" indent="-742950" eaLnBrk="1" hangingPunct="1">
              <a:buNone/>
              <a:defRPr/>
            </a:pPr>
            <a:r>
              <a:rPr lang="en-US" sz="4400" dirty="0" smtClean="0">
                <a:solidFill>
                  <a:schemeClr val="tx1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At the end of the school year, the students shall be able to</a:t>
            </a:r>
            <a:r>
              <a:rPr lang="en-US" sz="4400" dirty="0" smtClean="0">
                <a:solidFill>
                  <a:schemeClr val="tx1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:</a:t>
            </a:r>
            <a:endParaRPr lang="en-US" sz="3600" dirty="0" smtClean="0">
              <a:solidFill>
                <a:schemeClr val="tx1"/>
              </a:solidFill>
              <a:latin typeface="Tw Cen MT" pitchFamily="34" charset="0"/>
              <a:cs typeface="Handwriting - Dakota"/>
              <a:sym typeface="Bradley Hand ITC TT-Bold" charset="0"/>
            </a:endParaRPr>
          </a:p>
          <a:p>
            <a:pPr marL="1573535" lvl="2" indent="-514350" eaLnBrk="1" hangingPunct="1">
              <a:buClr>
                <a:srgbClr val="FF344E"/>
              </a:buClr>
              <a:buFont typeface="Wingdings" pitchFamily="2" charset="2"/>
              <a:buChar char="ü"/>
              <a:defRPr/>
            </a:pPr>
            <a:r>
              <a:rPr lang="en-US" sz="3600" dirty="0" smtClean="0">
                <a:solidFill>
                  <a:schemeClr val="tx1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Write </a:t>
            </a:r>
            <a:r>
              <a:rPr lang="en-US" sz="3600" dirty="0" smtClean="0">
                <a:solidFill>
                  <a:schemeClr val="tx1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grammatically correct sentences</a:t>
            </a:r>
            <a:r>
              <a:rPr lang="en-US" sz="3600" dirty="0" smtClean="0">
                <a:solidFill>
                  <a:schemeClr val="tx1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.</a:t>
            </a:r>
          </a:p>
          <a:p>
            <a:pPr marL="1573535" lvl="2" indent="-514350" eaLnBrk="1" hangingPunct="1">
              <a:buClr>
                <a:srgbClr val="FF344E"/>
              </a:buClr>
              <a:buFont typeface="Wingdings" pitchFamily="2" charset="2"/>
              <a:buChar char="ü"/>
              <a:defRPr/>
            </a:pPr>
            <a:r>
              <a:rPr lang="en-US" sz="3600" dirty="0" smtClean="0">
                <a:latin typeface="Tw Cen MT" pitchFamily="34" charset="0"/>
                <a:cs typeface="Handwriting - Dakota"/>
                <a:sym typeface="Bradley Hand ITC TT-Bold" charset="0"/>
              </a:rPr>
              <a:t> </a:t>
            </a:r>
            <a:r>
              <a:rPr lang="en-US" sz="3600" dirty="0" smtClean="0">
                <a:latin typeface="Tw Cen MT" pitchFamily="34" charset="0"/>
                <a:cs typeface="Handwriting - Dakota"/>
                <a:sym typeface="Bradley Hand ITC TT-Bold" charset="0"/>
              </a:rPr>
              <a:t>Identify the elements of Story</a:t>
            </a:r>
          </a:p>
          <a:p>
            <a:pPr marL="1573535" lvl="2" indent="-514350" eaLnBrk="1" hangingPunct="1">
              <a:buClr>
                <a:srgbClr val="FF344E"/>
              </a:buClr>
              <a:buFont typeface="Wingdings" pitchFamily="2" charset="2"/>
              <a:buChar char="ü"/>
              <a:defRPr/>
            </a:pPr>
            <a:r>
              <a:rPr lang="en-US" sz="3600" dirty="0" smtClean="0">
                <a:latin typeface="Tw Cen MT" pitchFamily="34" charset="0"/>
                <a:cs typeface="Handwriting - Dakota"/>
                <a:sym typeface="Bradley Hand ITC TT-Bold" charset="0"/>
              </a:rPr>
              <a:t>Communicate effectively</a:t>
            </a:r>
          </a:p>
          <a:p>
            <a:pPr marL="1573535" lvl="2" indent="-514350" eaLnBrk="1" hangingPunct="1">
              <a:buClr>
                <a:srgbClr val="FF344E"/>
              </a:buClr>
              <a:buFont typeface="Wingdings" pitchFamily="2" charset="2"/>
              <a:buChar char="ü"/>
              <a:defRPr/>
            </a:pPr>
            <a:r>
              <a:rPr lang="en-US" sz="3600" dirty="0" smtClean="0">
                <a:solidFill>
                  <a:schemeClr val="tx1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 </a:t>
            </a:r>
            <a:r>
              <a:rPr lang="en-US" sz="3600" dirty="0" smtClean="0">
                <a:latin typeface="Tw Cen MT" pitchFamily="34" charset="0"/>
                <a:cs typeface="Handwriting - Dakota"/>
                <a:sym typeface="Bradley Hand ITC TT-Bold" charset="0"/>
              </a:rPr>
              <a:t>Confidently express their thoughts</a:t>
            </a:r>
            <a:endParaRPr lang="en-US" sz="3600" dirty="0" smtClean="0">
              <a:solidFill>
                <a:schemeClr val="tx1"/>
              </a:solidFill>
              <a:latin typeface="Tw Cen MT" pitchFamily="34" charset="0"/>
              <a:cs typeface="Handwriting - Dakota"/>
              <a:sym typeface="Bradley Hand ITC TT-Bold" charset="0"/>
            </a:endParaRPr>
          </a:p>
        </p:txBody>
      </p:sp>
    </p:spTree>
  </p:cSld>
  <p:clrMapOvr>
    <a:masterClrMapping/>
  </p:clrMapOvr>
  <p:transition spd="slow">
    <p:randomBar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/>
          </p:cNvSpPr>
          <p:nvPr/>
        </p:nvSpPr>
        <p:spPr bwMode="auto">
          <a:xfrm>
            <a:off x="-122336" y="340296"/>
            <a:ext cx="10513168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8800" dirty="0">
                <a:latin typeface="Tw Cen MT" pitchFamily="34" charset="0"/>
                <a:ea typeface="MS PGothic" pitchFamily="34" charset="-128"/>
                <a:sym typeface="Brush Script MT" pitchFamily="66" charset="0"/>
              </a:rPr>
              <a:t>Grading Computation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885825" y="2860675"/>
            <a:ext cx="5903913" cy="6480175"/>
          </a:xfrm>
        </p:spPr>
        <p:txBody>
          <a:bodyPr/>
          <a:lstStyle/>
          <a:p>
            <a:pPr marL="254000" indent="0" eaLnBrk="1" hangingPunct="1">
              <a:buFontTx/>
              <a:buNone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Quizzes</a:t>
            </a:r>
          </a:p>
          <a:p>
            <a:pPr marL="254000" indent="0" eaLnBrk="1" hangingPunct="1">
              <a:buFontTx/>
              <a:buNone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Participation</a:t>
            </a:r>
          </a:p>
          <a:p>
            <a:pPr marL="254000" indent="0" eaLnBrk="1" hangingPunct="1">
              <a:buFontTx/>
              <a:buNone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Attendance</a:t>
            </a:r>
            <a:endParaRPr lang="en-US" sz="4000" dirty="0" smtClean="0">
              <a:solidFill>
                <a:srgbClr val="000000"/>
              </a:solidFill>
              <a:latin typeface="Tw Cen MT" pitchFamily="34" charset="0"/>
              <a:cs typeface="Handwriting - Dakota"/>
              <a:sym typeface="Bradley Hand ITC TT-Bold" charset="0"/>
            </a:endParaRPr>
          </a:p>
          <a:p>
            <a:pPr marL="254000" indent="0" eaLnBrk="1" hangingPunct="1">
              <a:buFontTx/>
              <a:buNone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Projects </a:t>
            </a:r>
          </a:p>
          <a:p>
            <a:pPr marL="254000" indent="0" eaLnBrk="1" hangingPunct="1">
              <a:buFontTx/>
              <a:buNone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Exam</a:t>
            </a:r>
          </a:p>
          <a:p>
            <a:pPr marL="254000" indent="0" eaLnBrk="1" hangingPunct="1">
              <a:buFontTx/>
              <a:buNone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	</a:t>
            </a: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4702200" y="6677000"/>
            <a:ext cx="4537075" cy="0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220" name="TextBox 7"/>
          <p:cNvSpPr txBox="1">
            <a:spLocks noChangeArrowheads="1"/>
          </p:cNvSpPr>
          <p:nvPr/>
        </p:nvSpPr>
        <p:spPr bwMode="auto">
          <a:xfrm>
            <a:off x="4774208" y="2932584"/>
            <a:ext cx="4537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>
                <a:latin typeface="Tw Cen MT" pitchFamily="34" charset="0"/>
              </a:rPr>
              <a:t>30</a:t>
            </a:r>
            <a:r>
              <a:rPr lang="en-US" dirty="0">
                <a:latin typeface="Tw Cen MT" pitchFamily="34" charset="0"/>
              </a:rPr>
              <a:t>%</a:t>
            </a:r>
          </a:p>
        </p:txBody>
      </p:sp>
      <p:sp>
        <p:nvSpPr>
          <p:cNvPr id="9221" name="TextBox 10"/>
          <p:cNvSpPr txBox="1">
            <a:spLocks noChangeArrowheads="1"/>
          </p:cNvSpPr>
          <p:nvPr/>
        </p:nvSpPr>
        <p:spPr bwMode="auto">
          <a:xfrm>
            <a:off x="4918224" y="3580656"/>
            <a:ext cx="4537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Tw Cen MT" pitchFamily="34" charset="0"/>
              </a:rPr>
              <a:t>5</a:t>
            </a:r>
            <a:r>
              <a:rPr lang="en-US" dirty="0" smtClean="0">
                <a:latin typeface="Tw Cen MT" pitchFamily="34" charset="0"/>
              </a:rPr>
              <a:t>%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9222" name="TextBox 11"/>
          <p:cNvSpPr txBox="1">
            <a:spLocks noChangeArrowheads="1"/>
          </p:cNvSpPr>
          <p:nvPr/>
        </p:nvSpPr>
        <p:spPr bwMode="auto">
          <a:xfrm>
            <a:off x="4845645" y="5164832"/>
            <a:ext cx="4537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Tw Cen MT" pitchFamily="34" charset="0"/>
              </a:rPr>
              <a:t>20%</a:t>
            </a:r>
          </a:p>
        </p:txBody>
      </p:sp>
      <p:sp>
        <p:nvSpPr>
          <p:cNvPr id="9223" name="TextBox 12"/>
          <p:cNvSpPr txBox="1">
            <a:spLocks noChangeArrowheads="1"/>
          </p:cNvSpPr>
          <p:nvPr/>
        </p:nvSpPr>
        <p:spPr bwMode="auto">
          <a:xfrm>
            <a:off x="4845645" y="5896967"/>
            <a:ext cx="4537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Tw Cen MT" pitchFamily="34" charset="0"/>
              </a:rPr>
              <a:t>40%</a:t>
            </a:r>
          </a:p>
        </p:txBody>
      </p: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4845075" y="6761063"/>
            <a:ext cx="44656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Tw Cen MT" pitchFamily="34" charset="0"/>
              </a:rPr>
              <a:t>100%</a:t>
            </a:r>
          </a:p>
        </p:txBody>
      </p:sp>
      <p:sp>
        <p:nvSpPr>
          <p:cNvPr id="9225" name="TextBox 9"/>
          <p:cNvSpPr txBox="1">
            <a:spLocks noChangeArrowheads="1"/>
          </p:cNvSpPr>
          <p:nvPr/>
        </p:nvSpPr>
        <p:spPr bwMode="auto">
          <a:xfrm>
            <a:off x="5134248" y="5968975"/>
            <a:ext cx="561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Handwriting - Dakota" pitchFamily="-75" charset="0"/>
              </a:rPr>
              <a:t>+</a:t>
            </a:r>
          </a:p>
        </p:txBody>
      </p:sp>
      <p:pic>
        <p:nvPicPr>
          <p:cNvPr id="9226" name="Picture 1" descr="calculator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16021" y="5236840"/>
            <a:ext cx="22510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854328" y="4372744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w Cen MT" pitchFamily="34" charset="0"/>
              </a:rPr>
              <a:t>5%</a:t>
            </a:r>
            <a:endParaRPr lang="en-US" dirty="0">
              <a:latin typeface="Tw Cen MT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/>
          </p:cNvSpPr>
          <p:nvPr/>
        </p:nvSpPr>
        <p:spPr bwMode="auto">
          <a:xfrm>
            <a:off x="309712" y="417116"/>
            <a:ext cx="6913563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l"/>
            <a:r>
              <a:rPr lang="en-US" sz="8000" dirty="0">
                <a:solidFill>
                  <a:schemeClr val="tx1"/>
                </a:solidFill>
                <a:latin typeface="Tw Cen MT" pitchFamily="34" charset="0"/>
                <a:ea typeface="MS PGothic" pitchFamily="34" charset="-128"/>
                <a:sym typeface="Brush Script MT" pitchFamily="66" charset="0"/>
              </a:rPr>
              <a:t>First Grading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65696" y="1852464"/>
            <a:ext cx="10656888" cy="3096344"/>
          </a:xfrm>
        </p:spPr>
        <p:txBody>
          <a:bodyPr>
            <a:normAutofit/>
          </a:bodyPr>
          <a:lstStyle/>
          <a:p>
            <a:pPr marL="254000" indent="0" eaLnBrk="1" hangingPunct="1">
              <a:buFontTx/>
              <a:buNone/>
              <a:defRPr/>
            </a:pPr>
            <a:r>
              <a:rPr lang="en-US" sz="4400" b="1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  Subject-Verb-Agreement</a:t>
            </a:r>
            <a:endParaRPr lang="en-US" sz="4400" b="1" dirty="0" smtClean="0">
              <a:solidFill>
                <a:srgbClr val="000000"/>
              </a:solidFill>
              <a:latin typeface="Tw Cen MT" pitchFamily="34" charset="0"/>
              <a:cs typeface="Handwriting - Dakota"/>
              <a:sym typeface="Bradley Hand ITC TT-Bold" charset="0"/>
            </a:endParaRPr>
          </a:p>
          <a:p>
            <a:pPr marL="1739900" lvl="3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36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Agreement of separated subject and verb</a:t>
            </a:r>
          </a:p>
          <a:p>
            <a:pPr marL="1739900" lvl="3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36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Agreement of compound subjects and verb</a:t>
            </a:r>
          </a:p>
          <a:p>
            <a:pPr marL="1739900" lvl="3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36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Agreement </a:t>
            </a:r>
            <a:r>
              <a:rPr lang="en-US" sz="36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in sentences with elements </a:t>
            </a:r>
            <a:r>
              <a:rPr lang="en-US" sz="36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reversed</a:t>
            </a:r>
            <a:endParaRPr lang="en-US" sz="3600" dirty="0" smtClean="0">
              <a:solidFill>
                <a:srgbClr val="000000"/>
              </a:solidFill>
              <a:latin typeface="Tw Cen MT" pitchFamily="34" charset="0"/>
              <a:cs typeface="Handwriting - Dakota"/>
              <a:sym typeface="Bradley Hand ITC TT-Bold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3728" y="4444752"/>
            <a:ext cx="9742760" cy="4536504"/>
          </a:xfrm>
          <a:prstGeom prst="rect">
            <a:avLst/>
          </a:prstGeom>
        </p:spPr>
        <p:txBody>
          <a:bodyPr vert="horz" lIns="130046" tIns="65023" rIns="130046" bIns="65023">
            <a:noAutofit/>
          </a:bodyPr>
          <a:lstStyle/>
          <a:p>
            <a:pPr marL="2540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itchFamily="34" charset="0"/>
                <a:ea typeface="+mn-ea"/>
                <a:cs typeface="Handwriting - Dakota"/>
                <a:sym typeface="Bradley Hand ITC TT-Bold" charset="0"/>
              </a:rPr>
              <a:t>Elements of Story</a:t>
            </a:r>
          </a:p>
          <a:p>
            <a:pPr marL="1384300" marR="0" lvl="2" indent="-32511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itchFamily="34" charset="0"/>
                <a:ea typeface="+mn-ea"/>
                <a:cs typeface="Handwriting - Dakota"/>
                <a:sym typeface="Bradley Hand ITC TT-Bold" charset="0"/>
              </a:rPr>
              <a:t>Character</a:t>
            </a:r>
          </a:p>
          <a:p>
            <a:pPr marL="1384300" marR="0" lvl="2" indent="-32511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itchFamily="34" charset="0"/>
                <a:ea typeface="+mn-ea"/>
                <a:cs typeface="Handwriting - Dakota"/>
                <a:sym typeface="Bradley Hand ITC TT-Bold" charset="0"/>
              </a:rPr>
              <a:t>Plot</a:t>
            </a:r>
          </a:p>
          <a:p>
            <a:pPr marL="1384300" marR="0" lvl="2" indent="-32511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itchFamily="34" charset="0"/>
                <a:ea typeface="+mn-ea"/>
                <a:cs typeface="Handwriting - Dakota"/>
                <a:sym typeface="Bradley Hand ITC TT-Bold" charset="0"/>
              </a:rPr>
              <a:t>Setting</a:t>
            </a:r>
          </a:p>
          <a:p>
            <a:pPr marL="1384300" marR="0" lvl="2" indent="-32511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itchFamily="34" charset="0"/>
                <a:ea typeface="+mn-ea"/>
                <a:cs typeface="Handwriting - Dakota"/>
                <a:sym typeface="Bradley Hand ITC TT-Bold" charset="0"/>
              </a:rPr>
              <a:t>Conflict</a:t>
            </a:r>
          </a:p>
          <a:p>
            <a:pPr marL="1384300" marR="0" lvl="2" indent="-32511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itchFamily="34" charset="0"/>
                <a:ea typeface="+mn-ea"/>
                <a:cs typeface="Handwriting - Dakota"/>
                <a:sym typeface="Bradley Hand ITC TT-Bold" charset="0"/>
              </a:rPr>
              <a:t>Theme</a:t>
            </a:r>
          </a:p>
          <a:p>
            <a:pPr marL="1384300" marR="0" lvl="2" indent="-32511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75000"/>
              <a:buFont typeface="Wingdings" pitchFamily="2" charset="2"/>
              <a:buChar char="v"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w Cen MT" pitchFamily="34" charset="0"/>
                <a:ea typeface="+mn-ea"/>
                <a:cs typeface="Handwriting - Dakota"/>
                <a:sym typeface="Bradley Hand ITC TT-Bold" charset="0"/>
              </a:rPr>
              <a:t>Point of View</a:t>
            </a:r>
          </a:p>
          <a:p>
            <a:pPr marL="1384300" marR="0" lvl="2" indent="-32511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Tx/>
              <a:buBlip>
                <a:blip r:embed="rId2"/>
              </a:buBlip>
              <a:tabLst/>
              <a:defRPr/>
            </a:pPr>
            <a:endParaRPr kumimoji="0" lang="en-US" sz="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Bradley Hand ITC TT-Bold" charset="0"/>
            </a:endParaRPr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/>
          </p:cNvSpPr>
          <p:nvPr/>
        </p:nvSpPr>
        <p:spPr bwMode="auto">
          <a:xfrm>
            <a:off x="-1154088" y="556320"/>
            <a:ext cx="10464800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8800" dirty="0">
                <a:latin typeface="Tw Cen MT" pitchFamily="34" charset="0"/>
                <a:ea typeface="MS PGothic" pitchFamily="34" charset="-128"/>
                <a:sym typeface="Brush Script MT" pitchFamily="66" charset="0"/>
              </a:rPr>
              <a:t>Second Grading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453728" y="2500536"/>
            <a:ext cx="9145016" cy="6264696"/>
          </a:xfrm>
        </p:spPr>
        <p:txBody>
          <a:bodyPr>
            <a:noAutofit/>
          </a:bodyPr>
          <a:lstStyle/>
          <a:p>
            <a:pPr marL="254000" indent="0" eaLnBrk="1" hangingPunct="1">
              <a:buFontTx/>
              <a:buNone/>
              <a:defRPr/>
            </a:pPr>
            <a:r>
              <a:rPr lang="en-US" sz="6000" b="1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Poetry, Fiction, and Drama</a:t>
            </a:r>
            <a:endParaRPr lang="en-US" sz="6000" b="1" dirty="0" smtClean="0">
              <a:solidFill>
                <a:srgbClr val="000000"/>
              </a:solidFill>
              <a:latin typeface="Tw Cen MT" pitchFamily="34" charset="0"/>
              <a:cs typeface="Handwriting - Dakota"/>
              <a:sym typeface="Bradley Hand ITC TT-Bold" charset="0"/>
            </a:endParaRPr>
          </a:p>
          <a:p>
            <a:pPr marL="1384300" lvl="2" eaLnBrk="1" hangingPunct="1">
              <a:buClr>
                <a:srgbClr val="FF344E"/>
              </a:buClr>
              <a:buFont typeface="Wingdings" pitchFamily="2" charset="2"/>
              <a:buChar char="v"/>
              <a:defRPr/>
            </a:pPr>
            <a:r>
              <a:rPr lang="en-US" sz="48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Character</a:t>
            </a:r>
          </a:p>
          <a:p>
            <a:pPr marL="1384300" lvl="2" eaLnBrk="1" hangingPunct="1">
              <a:buClr>
                <a:srgbClr val="FF344E"/>
              </a:buClr>
              <a:buFont typeface="Wingdings" pitchFamily="2" charset="2"/>
              <a:buChar char="v"/>
              <a:defRPr/>
            </a:pPr>
            <a:r>
              <a:rPr lang="en-US" sz="48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Plot</a:t>
            </a:r>
          </a:p>
          <a:p>
            <a:pPr marL="1384300" lvl="2" eaLnBrk="1" hangingPunct="1">
              <a:buClr>
                <a:srgbClr val="FF344E"/>
              </a:buClr>
              <a:buFont typeface="Wingdings" pitchFamily="2" charset="2"/>
              <a:buChar char="v"/>
              <a:defRPr/>
            </a:pPr>
            <a:r>
              <a:rPr lang="en-US" sz="48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Setting</a:t>
            </a:r>
          </a:p>
          <a:p>
            <a:pPr marL="1384300" lvl="2" eaLnBrk="1" hangingPunct="1">
              <a:buClr>
                <a:srgbClr val="FF344E"/>
              </a:buClr>
              <a:buFont typeface="Wingdings" pitchFamily="2" charset="2"/>
              <a:buChar char="v"/>
              <a:defRPr/>
            </a:pPr>
            <a:r>
              <a:rPr lang="en-US" sz="48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Conflict</a:t>
            </a:r>
          </a:p>
          <a:p>
            <a:pPr marL="1384300" lvl="2" eaLnBrk="1" hangingPunct="1">
              <a:buClr>
                <a:srgbClr val="FF344E"/>
              </a:buClr>
              <a:buFont typeface="Wingdings" pitchFamily="2" charset="2"/>
              <a:buChar char="v"/>
              <a:defRPr/>
            </a:pPr>
            <a:r>
              <a:rPr lang="en-US" sz="48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Theme</a:t>
            </a:r>
          </a:p>
          <a:p>
            <a:pPr marL="1384300" lvl="2" eaLnBrk="1" hangingPunct="1">
              <a:buClr>
                <a:srgbClr val="FF344E"/>
              </a:buClr>
              <a:buFont typeface="Wingdings" pitchFamily="2" charset="2"/>
              <a:buChar char="v"/>
              <a:defRPr/>
            </a:pPr>
            <a:r>
              <a:rPr lang="en-US" sz="48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Point of View</a:t>
            </a:r>
            <a:endParaRPr lang="en-US" sz="4000" dirty="0" smtClean="0">
              <a:solidFill>
                <a:srgbClr val="000000"/>
              </a:solidFill>
              <a:latin typeface="Tw Cen MT" pitchFamily="34" charset="0"/>
              <a:cs typeface="Handwriting - Dakota"/>
              <a:sym typeface="Bradley Hand ITC TT-Bold" charset="0"/>
            </a:endParaRPr>
          </a:p>
          <a:p>
            <a:pPr marL="1384300" lvl="2" eaLnBrk="1" hangingPunct="1">
              <a:buFontTx/>
              <a:buBlip>
                <a:blip r:embed="rId3"/>
              </a:buBlip>
              <a:defRPr/>
            </a:pPr>
            <a:endParaRPr lang="en-US" sz="4000" dirty="0" smtClean="0">
              <a:latin typeface="Tw Cen MT" pitchFamily="34" charset="0"/>
              <a:sym typeface="Bradley Hand ITC TT-Bold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102028">
            <a:off x="8509830" y="4666221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w Cen MT" pitchFamily="34" charset="0"/>
              </a:rPr>
              <a:t>Project: Digital Story telling (fiction)</a:t>
            </a:r>
            <a:endParaRPr lang="en-US" sz="3600" dirty="0">
              <a:latin typeface="Tw Cen MT" pitchFamily="34" charset="0"/>
            </a:endParaRPr>
          </a:p>
        </p:txBody>
      </p:sp>
    </p:spTree>
  </p:cSld>
  <p:clrMapOvr>
    <a:masterClrMapping/>
  </p:clrMapOvr>
  <p:transition spd="slow">
    <p:checker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/>
          </p:cNvSpPr>
          <p:nvPr/>
        </p:nvSpPr>
        <p:spPr bwMode="auto">
          <a:xfrm>
            <a:off x="-1802160" y="340296"/>
            <a:ext cx="10464800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8800" dirty="0">
                <a:latin typeface="Tw Cen MT" pitchFamily="34" charset="0"/>
                <a:ea typeface="MS PGothic" pitchFamily="34" charset="-128"/>
                <a:sym typeface="Brush Script MT" pitchFamily="66" charset="0"/>
              </a:rPr>
              <a:t>Third Grading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-122336" y="2284512"/>
            <a:ext cx="9217024" cy="3423444"/>
          </a:xfrm>
        </p:spPr>
        <p:txBody>
          <a:bodyPr>
            <a:normAutofit fontScale="92500" lnSpcReduction="20000"/>
          </a:bodyPr>
          <a:lstStyle/>
          <a:p>
            <a:pPr marL="1051312" indent="-742950" eaLnBrk="1" hangingPunct="1">
              <a:buFont typeface="Wingdings" pitchFamily="2" charset="2"/>
              <a:buChar char="v"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Subject + Verb + Direct Object (S-V-DO)</a:t>
            </a:r>
          </a:p>
          <a:p>
            <a:pPr marL="1051312" indent="-742950" eaLnBrk="1" hangingPunct="1">
              <a:buFont typeface="Wingdings" pitchFamily="2" charset="2"/>
              <a:buChar char="v"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Subject + Verb + Complement (S-V-SC)</a:t>
            </a:r>
          </a:p>
          <a:p>
            <a:pPr marL="1051312" indent="-742950" eaLnBrk="1" hangingPunct="1">
              <a:buFont typeface="Wingdings" pitchFamily="2" charset="2"/>
              <a:buChar char="v"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Subject + Verb + Indirect Object + Direct Object (S-V-IO-DO)</a:t>
            </a:r>
          </a:p>
          <a:p>
            <a:pPr marL="1051312" indent="-742950" eaLnBrk="1" hangingPunct="1">
              <a:buFont typeface="Wingdings" pitchFamily="2" charset="2"/>
              <a:buChar char="v"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Subject + Verb + Direct Object + Object Complement (S-V-DO-OC</a:t>
            </a: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)</a:t>
            </a:r>
            <a:endParaRPr lang="en-US" sz="4000" dirty="0" smtClean="0">
              <a:solidFill>
                <a:srgbClr val="000000"/>
              </a:solidFill>
              <a:latin typeface="Tw Cen MT" pitchFamily="34" charset="0"/>
              <a:cs typeface="Handwriting - Dakota"/>
              <a:sym typeface="Bradley Hand ITC TT-Bold" charset="0"/>
            </a:endParaRPr>
          </a:p>
        </p:txBody>
      </p:sp>
      <p:pic>
        <p:nvPicPr>
          <p:cNvPr id="5" name="Picture 4" descr="aboutu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264" y="5740896"/>
            <a:ext cx="7255203" cy="3279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780013">
            <a:off x="700009" y="5811675"/>
            <a:ext cx="38884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w Cen MT" pitchFamily="34" charset="0"/>
              </a:rPr>
              <a:t>Project: Make your own Poem</a:t>
            </a:r>
            <a:endParaRPr lang="en-US" sz="5400" dirty="0">
              <a:latin typeface="Tw Cen MT" pitchFamily="34" charset="0"/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/>
          </p:cNvSpPr>
          <p:nvPr/>
        </p:nvSpPr>
        <p:spPr bwMode="auto">
          <a:xfrm>
            <a:off x="-266352" y="340296"/>
            <a:ext cx="7815262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8800" dirty="0">
                <a:latin typeface="Tw Cen MT" pitchFamily="34" charset="0"/>
                <a:ea typeface="MS PGothic" pitchFamily="34" charset="-128"/>
                <a:sym typeface="Brush Script MT" pitchFamily="66" charset="0"/>
              </a:rPr>
              <a:t>Fourth Grading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101800" y="2533476"/>
            <a:ext cx="10297144" cy="3135412"/>
          </a:xfrm>
        </p:spPr>
        <p:txBody>
          <a:bodyPr>
            <a:normAutofit lnSpcReduction="10000"/>
          </a:bodyPr>
          <a:lstStyle/>
          <a:p>
            <a:pPr marL="254000" indent="0" eaLnBrk="1" hangingPunct="1">
              <a:buFontTx/>
              <a:buNone/>
              <a:defRPr/>
            </a:pPr>
            <a:r>
              <a:rPr lang="en-US" sz="6000" b="1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Oral Communication Activities</a:t>
            </a:r>
          </a:p>
          <a:p>
            <a:pPr marL="1384300" lvl="2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Public Speaking</a:t>
            </a:r>
          </a:p>
          <a:p>
            <a:pPr marL="1384300" lvl="2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Impromptu Speeches</a:t>
            </a:r>
          </a:p>
          <a:p>
            <a:pPr marL="1384300" lvl="2" eaLnBrk="1" hangingPunct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4000" dirty="0" smtClean="0">
                <a:solidFill>
                  <a:srgbClr val="000000"/>
                </a:solidFill>
                <a:latin typeface="Tw Cen MT" pitchFamily="34" charset="0"/>
                <a:cs typeface="Handwriting - Dakota"/>
                <a:sym typeface="Bradley Hand ITC TT-Bold" charset="0"/>
              </a:rPr>
              <a:t>Role-play Activities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3768" y="6388968"/>
            <a:ext cx="107291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latin typeface="Tw Cen MT" pitchFamily="34" charset="0"/>
              </a:rPr>
              <a:t>Final Project: Theatre Play (Tragedy, Comedy, Drama)</a:t>
            </a:r>
            <a:endParaRPr lang="en-US" sz="5400" dirty="0">
              <a:latin typeface="Tw Cen MT" pitchFamily="34" charset="0"/>
            </a:endParaRPr>
          </a:p>
        </p:txBody>
      </p:sp>
    </p:spTree>
  </p:cSld>
  <p:clrMapOvr>
    <a:masterClrMapping/>
  </p:clrMapOvr>
  <p:transition spd="slow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ow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031124" cy="975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5696" y="484312"/>
            <a:ext cx="90730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0" i="0" dirty="0" smtClean="0">
                <a:solidFill>
                  <a:schemeClr val="bg1"/>
                </a:solidFill>
                <a:latin typeface="French Script MT" pitchFamily="66" charset="0"/>
              </a:rPr>
              <a:t>“Intelligence plus character-that is the goal of true education.”</a:t>
            </a:r>
            <a:endParaRPr lang="en-US" sz="6000" dirty="0">
              <a:solidFill>
                <a:schemeClr val="bg1"/>
              </a:solidFill>
              <a:latin typeface="French Script MT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5936" y="2716560"/>
            <a:ext cx="504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French Script MT" pitchFamily="66" charset="0"/>
              </a:rPr>
              <a:t>- Martin Luther King Jr.</a:t>
            </a:r>
            <a:endParaRPr lang="en-US" sz="4400" dirty="0">
              <a:solidFill>
                <a:schemeClr val="bg1"/>
              </a:solidFill>
              <a:latin typeface="French Script MT" pitchFamily="66" charset="0"/>
            </a:endParaRPr>
          </a:p>
        </p:txBody>
      </p:sp>
    </p:spTree>
  </p:cSld>
  <p:clrMapOvr>
    <a:masterClrMapping/>
  </p:clrMapOvr>
  <p:transition spd="slow">
    <p:pull dir="d"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/>
          </p:cNvSpPr>
          <p:nvPr/>
        </p:nvSpPr>
        <p:spPr bwMode="auto">
          <a:xfrm>
            <a:off x="-194344" y="700336"/>
            <a:ext cx="4176713" cy="1003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n-US" sz="8800" dirty="0">
                <a:solidFill>
                  <a:schemeClr val="tx1"/>
                </a:solidFill>
                <a:latin typeface="Tw Cen MT" pitchFamily="34" charset="0"/>
                <a:ea typeface="MS PGothic" pitchFamily="34" charset="-128"/>
                <a:sym typeface="Brush Script MT" pitchFamily="66" charset="0"/>
              </a:rPr>
              <a:t>Source: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sz="quarter" idx="1"/>
          </p:nvPr>
        </p:nvSpPr>
        <p:spPr>
          <a:xfrm>
            <a:off x="1294184" y="3849042"/>
            <a:ext cx="10464800" cy="1747838"/>
          </a:xfrm>
        </p:spPr>
        <p:txBody>
          <a:bodyPr/>
          <a:lstStyle/>
          <a:p>
            <a:pPr marL="254000" indent="0" algn="just" eaLnBrk="1" hangingPunct="1">
              <a:buFontTx/>
              <a:buNone/>
              <a:defRPr/>
            </a:pPr>
            <a:r>
              <a:rPr lang="en-US" dirty="0" smtClean="0">
                <a:latin typeface="Tw Cen MT" pitchFamily="34" charset="0"/>
                <a:sym typeface="Bradley Hand ITC TT-Bold" charset="0"/>
              </a:rPr>
              <a:t>	</a:t>
            </a:r>
            <a:r>
              <a:rPr lang="en-US" dirty="0" smtClean="0">
                <a:latin typeface="Tw Cen MT" pitchFamily="34" charset="0"/>
                <a:cs typeface="Handwriting - Dakota"/>
                <a:sym typeface="Bradley Hand ITC TT-Bold" charset="0"/>
              </a:rPr>
              <a:t>Ateneo de Davao University High School English Work text. (2010).</a:t>
            </a:r>
          </a:p>
        </p:txBody>
      </p:sp>
    </p:spTree>
  </p:cSld>
  <p:clrMapOvr>
    <a:masterClrMapping/>
  </p:clrMapOvr>
  <p:transition spd="slow">
    <p:push dir="r"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804000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0AFAA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ヒラギノ角ゴ ProN W3"/>
        <a:cs typeface="ヒラギノ角ゴ ProN W3"/>
      </a:majorFont>
      <a:minorFont>
        <a:latin typeface="Bradley Hand ITC TT-Bold"/>
        <a:ea typeface="ヒラギノ明朝 ProN W6"/>
        <a:cs typeface="ヒラギノ明朝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Pages>0</Pages>
  <Words>216</Words>
  <Characters>0</Characters>
  <Application>Microsoft Office PowerPoint</Application>
  <PresentationFormat>Custom</PresentationFormat>
  <Lines>0</Lines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21" baseType="lpstr">
      <vt:lpstr>Gill Sans</vt:lpstr>
      <vt:lpstr>ヒラギノ角ゴ ProN W3</vt:lpstr>
      <vt:lpstr>Arial</vt:lpstr>
      <vt:lpstr>Calibri</vt:lpstr>
      <vt:lpstr>MS PGothic</vt:lpstr>
      <vt:lpstr>Brush Script MT</vt:lpstr>
      <vt:lpstr>ヒラギノ明朝 ProN W3</vt:lpstr>
      <vt:lpstr>Bradley Hand ITC TT-Bold</vt:lpstr>
      <vt:lpstr>ヒラギノ明朝 ProN W6</vt:lpstr>
      <vt:lpstr>Handwriting - Dakota</vt:lpstr>
      <vt:lpstr>Bullets</vt:lpstr>
      <vt:lpstr>Civic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Pewee</dc:creator>
  <cp:lastModifiedBy>Pewee</cp:lastModifiedBy>
  <cp:revision>28</cp:revision>
  <dcterms:modified xsi:type="dcterms:W3CDTF">2012-10-01T16:36:44Z</dcterms:modified>
</cp:coreProperties>
</file>